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3" roundtripDataSignature="AMtx7mgsixpM2+3CpT1OJUJxqznPqwRH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51C871B-7464-4478-877B-51EA8DB69DB4}">
  <a:tblStyle styleId="{551C871B-7464-4478-877B-51EA8DB69DB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b493bc9e4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3b493bc9e4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c9c1ed28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3ac9c1ed28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79092461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e79092461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79092461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3e79092461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ac9c1ed28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3ac9c1ed28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93bc9e4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b493bc9e4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0" y="357450"/>
            <a:ext cx="85206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Kanexpro</a:t>
            </a:r>
            <a:endParaRPr b="1"/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311700" y="2096675"/>
            <a:ext cx="8520600" cy="29784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SEO Monthly Performance Report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April 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2026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0875" y="1489650"/>
            <a:ext cx="6739150" cy="125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Organic Search Queries</a:t>
            </a:r>
            <a:endParaRPr b="1"/>
          </a:p>
        </p:txBody>
      </p:sp>
      <p:sp>
        <p:nvSpPr>
          <p:cNvPr id="117" name="Google Shape;117;p9"/>
          <p:cNvSpPr txBox="1"/>
          <p:nvPr>
            <p:ph idx="1" type="body"/>
          </p:nvPr>
        </p:nvSpPr>
        <p:spPr>
          <a:xfrm>
            <a:off x="2984775" y="2233975"/>
            <a:ext cx="1842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8" name="Google Shape;11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98593"/>
            <a:ext cx="8679901" cy="3592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493bc9e43_0_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b="1" lang="en"/>
              <a:t>On-site Blog Ranking on 1st Page</a:t>
            </a:r>
            <a:endParaRPr b="1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 b="1"/>
          </a:p>
        </p:txBody>
      </p:sp>
      <p:sp>
        <p:nvSpPr>
          <p:cNvPr id="124" name="Google Shape;124;g3b493bc9e43_0_15"/>
          <p:cNvSpPr txBox="1"/>
          <p:nvPr>
            <p:ph idx="1" type="body"/>
          </p:nvPr>
        </p:nvSpPr>
        <p:spPr>
          <a:xfrm>
            <a:off x="2984775" y="2233975"/>
            <a:ext cx="1842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25" name="Google Shape;125;g3b493bc9e43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650" y="1516498"/>
            <a:ext cx="8520599" cy="241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c9c1ed28e_0_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On-site Blog Ranking on 1st Page</a:t>
            </a:r>
            <a:endParaRPr b="1"/>
          </a:p>
        </p:txBody>
      </p:sp>
      <p:sp>
        <p:nvSpPr>
          <p:cNvPr id="131" name="Google Shape;131;g3ac9c1ed28e_0_8"/>
          <p:cNvSpPr txBox="1"/>
          <p:nvPr>
            <p:ph idx="1" type="body"/>
          </p:nvPr>
        </p:nvSpPr>
        <p:spPr>
          <a:xfrm>
            <a:off x="8926950" y="4957850"/>
            <a:ext cx="1170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32" name="Google Shape;132;g3ac9c1ed28e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35250"/>
            <a:ext cx="8679900" cy="230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79092461b_0_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On-site Blog Ranking on 1st Page</a:t>
            </a:r>
            <a:endParaRPr b="1"/>
          </a:p>
        </p:txBody>
      </p:sp>
      <p:sp>
        <p:nvSpPr>
          <p:cNvPr id="138" name="Google Shape;138;g3e79092461b_0_17"/>
          <p:cNvSpPr txBox="1"/>
          <p:nvPr>
            <p:ph idx="1" type="body"/>
          </p:nvPr>
        </p:nvSpPr>
        <p:spPr>
          <a:xfrm>
            <a:off x="8926950" y="4957850"/>
            <a:ext cx="1170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39" name="Google Shape;139;g3e79092461b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50" y="1608343"/>
            <a:ext cx="8520600" cy="2406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e79092461b_0_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On-site Blog Ranking on 1st Page</a:t>
            </a:r>
            <a:endParaRPr b="1"/>
          </a:p>
        </p:txBody>
      </p:sp>
      <p:sp>
        <p:nvSpPr>
          <p:cNvPr id="145" name="Google Shape;145;g3e79092461b_0_23"/>
          <p:cNvSpPr txBox="1"/>
          <p:nvPr>
            <p:ph idx="1" type="body"/>
          </p:nvPr>
        </p:nvSpPr>
        <p:spPr>
          <a:xfrm>
            <a:off x="8926950" y="4957850"/>
            <a:ext cx="1170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46" name="Google Shape;146;g3e79092461b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46375"/>
            <a:ext cx="8679901" cy="3097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ac9c1ed28e_0_29"/>
          <p:cNvSpPr txBox="1"/>
          <p:nvPr>
            <p:ph idx="1" type="body"/>
          </p:nvPr>
        </p:nvSpPr>
        <p:spPr>
          <a:xfrm>
            <a:off x="8926950" y="4957850"/>
            <a:ext cx="1170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52" name="Google Shape;152;g3ac9c1ed28e_0_29"/>
          <p:cNvSpPr txBox="1"/>
          <p:nvPr/>
        </p:nvSpPr>
        <p:spPr>
          <a:xfrm>
            <a:off x="372975" y="149625"/>
            <a:ext cx="808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Keyword Ranking 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3" name="Google Shape;153;g3ac9c1ed28e_0_29"/>
          <p:cNvGraphicFramePr/>
          <p:nvPr/>
        </p:nvGraphicFramePr>
        <p:xfrm>
          <a:off x="2030025" y="1062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{551C871B-7464-4478-877B-51EA8DB69DB4}</a:tableStyleId>
              </a:tblPr>
              <a:tblGrid>
                <a:gridCol w="2842975"/>
                <a:gridCol w="1160700"/>
              </a:tblGrid>
              <a:tr h="2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Keyword</a:t>
                      </a:r>
                      <a:endParaRPr b="1" sz="13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April </a:t>
                      </a:r>
                      <a:r>
                        <a:rPr b="1" lang="en" sz="13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2026</a:t>
                      </a:r>
                      <a:endParaRPr b="1" sz="13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/>
                    </a:solidFill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kanexpro 1x4 hdmi splitter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is hdmi or displayport better</a:t>
                      </a:r>
                      <a:endParaRPr sz="1200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2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displayport vs hdmi vs usb</a:t>
                      </a:r>
                      <a:endParaRPr sz="12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3</a:t>
                      </a:r>
                      <a:endParaRPr sz="11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displayport vs usb c</a:t>
                      </a:r>
                      <a:endParaRPr sz="1200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3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hdmi amplifier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4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hdmi distributor</a:t>
                      </a:r>
                      <a:endParaRPr sz="1200" u="none" cap="none" strike="noStrike">
                        <a:solidFill>
                          <a:srgbClr val="22222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5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usb c vs hdmi for monitor</a:t>
                      </a:r>
                      <a:endParaRPr sz="1200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5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what is an hdmi extender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5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hdmi versus displayport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5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https://kanexpro.com/</a:t>
            </a:r>
            <a:endParaRPr/>
          </a:p>
        </p:txBody>
      </p:sp>
      <p:sp>
        <p:nvSpPr>
          <p:cNvPr id="159" name="Google Shape;159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 sz="5100"/>
              <a:t>Thank You</a:t>
            </a:r>
            <a:endParaRPr sz="5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Table Of Content</a:t>
            </a:r>
            <a:endParaRPr b="1"/>
          </a:p>
        </p:txBody>
      </p:sp>
      <p:sp>
        <p:nvSpPr>
          <p:cNvPr id="62" name="Google Shape;62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Top Pages Traffic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City-Wise Traffic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Acquisition Overview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Event Overview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Organic Search Clicks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Search Queries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Keyword Ranking</a:t>
            </a:r>
            <a:endParaRPr b="1" sz="1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Website Users Overview</a:t>
            </a:r>
            <a:endParaRPr b="1"/>
          </a:p>
        </p:txBody>
      </p:sp>
      <p:sp>
        <p:nvSpPr>
          <p:cNvPr id="68" name="Google Shape;68;p3"/>
          <p:cNvSpPr txBox="1"/>
          <p:nvPr>
            <p:ph idx="1" type="body"/>
          </p:nvPr>
        </p:nvSpPr>
        <p:spPr>
          <a:xfrm>
            <a:off x="1344825" y="2018725"/>
            <a:ext cx="7487400" cy="25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69" name="Google Shape;6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225" y="1237375"/>
            <a:ext cx="8125449" cy="370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Top Pages Traffic</a:t>
            </a:r>
            <a:endParaRPr b="1"/>
          </a:p>
        </p:txBody>
      </p:sp>
      <p:sp>
        <p:nvSpPr>
          <p:cNvPr id="75" name="Google Shape;75;p4"/>
          <p:cNvSpPr txBox="1"/>
          <p:nvPr>
            <p:ph idx="1" type="body"/>
          </p:nvPr>
        </p:nvSpPr>
        <p:spPr>
          <a:xfrm>
            <a:off x="1642975" y="1652950"/>
            <a:ext cx="4792200" cy="17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6" name="Google Shape;7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08206"/>
            <a:ext cx="9143999" cy="3254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City-Wise Traffic</a:t>
            </a:r>
            <a:endParaRPr b="1"/>
          </a:p>
        </p:txBody>
      </p:sp>
      <p:sp>
        <p:nvSpPr>
          <p:cNvPr id="82" name="Google Shape;82;p5"/>
          <p:cNvSpPr txBox="1"/>
          <p:nvPr>
            <p:ph idx="1" type="body"/>
          </p:nvPr>
        </p:nvSpPr>
        <p:spPr>
          <a:xfrm>
            <a:off x="2750500" y="1152475"/>
            <a:ext cx="44622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83" name="Google Shape;8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94607"/>
            <a:ext cx="8679901" cy="3996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Acquisition Overview</a:t>
            </a:r>
            <a:endParaRPr b="1"/>
          </a:p>
        </p:txBody>
      </p:sp>
      <p:sp>
        <p:nvSpPr>
          <p:cNvPr id="89" name="Google Shape;89;p6"/>
          <p:cNvSpPr txBox="1"/>
          <p:nvPr>
            <p:ph idx="1" type="body"/>
          </p:nvPr>
        </p:nvSpPr>
        <p:spPr>
          <a:xfrm>
            <a:off x="3913938" y="2047000"/>
            <a:ext cx="15762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0" name="Google Shape;9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738" y="1360501"/>
            <a:ext cx="8736524" cy="341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Event Overview</a:t>
            </a:r>
            <a:endParaRPr b="1"/>
          </a:p>
        </p:txBody>
      </p:sp>
      <p:sp>
        <p:nvSpPr>
          <p:cNvPr id="96" name="Google Shape;96;p7"/>
          <p:cNvSpPr txBox="1"/>
          <p:nvPr>
            <p:ph idx="1" type="body"/>
          </p:nvPr>
        </p:nvSpPr>
        <p:spPr>
          <a:xfrm>
            <a:off x="3112550" y="2103900"/>
            <a:ext cx="13419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7" name="Google Shape;9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400" y="1219657"/>
            <a:ext cx="8520601" cy="3723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b493bc9e43_0_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Key Events</a:t>
            </a:r>
            <a:endParaRPr b="1"/>
          </a:p>
        </p:txBody>
      </p:sp>
      <p:sp>
        <p:nvSpPr>
          <p:cNvPr id="103" name="Google Shape;103;g3b493bc9e43_0_6"/>
          <p:cNvSpPr txBox="1"/>
          <p:nvPr>
            <p:ph idx="1" type="body"/>
          </p:nvPr>
        </p:nvSpPr>
        <p:spPr>
          <a:xfrm>
            <a:off x="3112550" y="2103900"/>
            <a:ext cx="13419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04" name="Google Shape;104;g3b493bc9e43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75585"/>
            <a:ext cx="8991600" cy="3186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Organic Search Clicks</a:t>
            </a:r>
            <a:endParaRPr b="1"/>
          </a:p>
        </p:txBody>
      </p:sp>
      <p:sp>
        <p:nvSpPr>
          <p:cNvPr id="110" name="Google Shape;110;p8"/>
          <p:cNvSpPr txBox="1"/>
          <p:nvPr>
            <p:ph idx="1" type="body"/>
          </p:nvPr>
        </p:nvSpPr>
        <p:spPr>
          <a:xfrm>
            <a:off x="3740850" y="2082600"/>
            <a:ext cx="27474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1" name="Google Shape;11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350" y="1333175"/>
            <a:ext cx="8811099" cy="264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