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1" roundtripDataSignature="AMtx7mgF2bi8ksTYbvz7eTDW8+j3j8Gc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B19B8B6-F52E-41A2-82D2-CF34388064E2}">
  <a:tblStyle styleId="{CB19B8B6-F52E-41A2-82D2-CF34388064E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b493bc9e4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b493bc9e4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ac9c1ed28e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3ac9c1ed28e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c9c1ed28e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ac9c1ed28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493bc9e4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3b493bc9e4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smr.groupseotool.com/analytics/keywordoverview/?db=us&amp;device=0&amp;q=kanexpro%203d%20converter&amp;currency=usd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357450"/>
            <a:ext cx="8520600" cy="89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Kanexpro</a:t>
            </a:r>
            <a:endParaRPr b="1"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096675"/>
            <a:ext cx="8520600" cy="2978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SEO Monthly Performance Report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May </a:t>
            </a:r>
            <a:r>
              <a:rPr lang="en">
                <a:latin typeface="Cambria"/>
                <a:ea typeface="Cambria"/>
                <a:cs typeface="Cambria"/>
                <a:sym typeface="Cambria"/>
              </a:rPr>
              <a:t>2026</a:t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0875" y="1489650"/>
            <a:ext cx="6739150" cy="125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Organic Search Queries</a:t>
            </a:r>
            <a:endParaRPr b="1"/>
          </a:p>
        </p:txBody>
      </p:sp>
      <p:sp>
        <p:nvSpPr>
          <p:cNvPr id="117" name="Google Shape;117;p9"/>
          <p:cNvSpPr txBox="1"/>
          <p:nvPr>
            <p:ph idx="1" type="body"/>
          </p:nvPr>
        </p:nvSpPr>
        <p:spPr>
          <a:xfrm>
            <a:off x="2984775" y="2233975"/>
            <a:ext cx="184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8" name="Google Shape;118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4500" y="1217850"/>
            <a:ext cx="8382926" cy="342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493bc9e43_0_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None/>
            </a:pPr>
            <a:r>
              <a:rPr b="1" lang="en"/>
              <a:t>On-site Blog Ranking on 1st Page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 b="1"/>
          </a:p>
        </p:txBody>
      </p:sp>
      <p:sp>
        <p:nvSpPr>
          <p:cNvPr id="124" name="Google Shape;124;g3b493bc9e43_0_15"/>
          <p:cNvSpPr txBox="1"/>
          <p:nvPr>
            <p:ph idx="1" type="body"/>
          </p:nvPr>
        </p:nvSpPr>
        <p:spPr>
          <a:xfrm>
            <a:off x="2984775" y="2233975"/>
            <a:ext cx="184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5" name="Google Shape;125;g3b493bc9e43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0400" y="1555752"/>
            <a:ext cx="7624476" cy="236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c9c1ed28e_0_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On-site Blog Ranking on 1st Page</a:t>
            </a:r>
            <a:endParaRPr b="1"/>
          </a:p>
        </p:txBody>
      </p:sp>
      <p:sp>
        <p:nvSpPr>
          <p:cNvPr id="131" name="Google Shape;131;g3ac9c1ed28e_0_8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32" name="Google Shape;132;g3ac9c1ed28e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925" y="1827475"/>
            <a:ext cx="8622151" cy="2284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ac9c1ed28e_0_29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38" name="Google Shape;138;g3ac9c1ed28e_0_29"/>
          <p:cNvSpPr txBox="1"/>
          <p:nvPr/>
        </p:nvSpPr>
        <p:spPr>
          <a:xfrm>
            <a:off x="372975" y="149625"/>
            <a:ext cx="8088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Keyword Ranking 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9" name="Google Shape;139;g3ac9c1ed28e_0_29"/>
          <p:cNvGraphicFramePr/>
          <p:nvPr/>
        </p:nvGraphicFramePr>
        <p:xfrm>
          <a:off x="2030025" y="1062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{CB19B8B6-F52E-41A2-82D2-CF34388064E2}</a:tableStyleId>
              </a:tblPr>
              <a:tblGrid>
                <a:gridCol w="2842975"/>
                <a:gridCol w="1160700"/>
              </a:tblGrid>
              <a:tr h="274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Keyword</a:t>
                      </a:r>
                      <a:endParaRPr b="1" sz="13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May</a:t>
                      </a:r>
                      <a:r>
                        <a:rPr b="1" lang="en" sz="13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2026</a:t>
                      </a:r>
                      <a:endParaRPr b="1" sz="13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285F4"/>
                    </a:solidFill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kanexpro 1x4 hdmi splitter</a:t>
                      </a:r>
                      <a:r>
                        <a:rPr lang="en" sz="11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12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76200" marR="76200" rtl="0" algn="l">
                        <a:lnSpc>
                          <a:spcPct val="14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uFill>
                            <a:noFill/>
                          </a:uFill>
                          <a:latin typeface="Cambria"/>
                          <a:ea typeface="Cambria"/>
                          <a:cs typeface="Cambria"/>
                          <a:sym typeface="Cambria"/>
                          <a:hlinkClick r:id="rId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kanexpro 3d converter</a:t>
                      </a:r>
                      <a:endParaRPr sz="12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is hdmi or displayport better</a:t>
                      </a:r>
                      <a:endParaRPr sz="12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displayport vs hdmi vs usb</a:t>
                      </a:r>
                      <a:endParaRPr sz="12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displayport vs usb c</a:t>
                      </a:r>
                      <a:endParaRPr sz="12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hdmi amplifier</a:t>
                      </a:r>
                      <a:endParaRPr sz="12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https://kanexpro.com/</a:t>
            </a:r>
            <a:endParaRPr/>
          </a:p>
        </p:txBody>
      </p:sp>
      <p:sp>
        <p:nvSpPr>
          <p:cNvPr id="145" name="Google Shape;145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 sz="5100"/>
              <a:t>Thank You</a:t>
            </a:r>
            <a:endParaRPr sz="5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Table Of Content</a:t>
            </a:r>
            <a:endParaRPr b="1"/>
          </a:p>
        </p:txBody>
      </p:sp>
      <p:sp>
        <p:nvSpPr>
          <p:cNvPr id="62" name="Google Shape;62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Top Pages Traffic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City-Wise Traffic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Acquisition Overview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Event Overview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Organic Search Clicks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Search Queries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Keyword Ranking</a:t>
            </a:r>
            <a:endParaRPr b="1" sz="16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Website Users Overview</a:t>
            </a:r>
            <a:endParaRPr b="1"/>
          </a:p>
        </p:txBody>
      </p:sp>
      <p:sp>
        <p:nvSpPr>
          <p:cNvPr id="68" name="Google Shape;68;p3"/>
          <p:cNvSpPr txBox="1"/>
          <p:nvPr>
            <p:ph idx="1" type="body"/>
          </p:nvPr>
        </p:nvSpPr>
        <p:spPr>
          <a:xfrm>
            <a:off x="1344825" y="2018725"/>
            <a:ext cx="7487400" cy="25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9" name="Google Shape;69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4825" y="1211200"/>
            <a:ext cx="7603200" cy="362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Top Pages Traffic</a:t>
            </a:r>
            <a:endParaRPr b="1"/>
          </a:p>
        </p:txBody>
      </p:sp>
      <p:sp>
        <p:nvSpPr>
          <p:cNvPr id="75" name="Google Shape;75;p4"/>
          <p:cNvSpPr txBox="1"/>
          <p:nvPr>
            <p:ph idx="1" type="body"/>
          </p:nvPr>
        </p:nvSpPr>
        <p:spPr>
          <a:xfrm>
            <a:off x="1642975" y="1652950"/>
            <a:ext cx="4792200" cy="17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6" name="Google Shape;7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350" y="1327050"/>
            <a:ext cx="8402701" cy="322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City-Wise Traffic</a:t>
            </a:r>
            <a:endParaRPr b="1"/>
          </a:p>
        </p:txBody>
      </p:sp>
      <p:sp>
        <p:nvSpPr>
          <p:cNvPr id="82" name="Google Shape;82;p5"/>
          <p:cNvSpPr txBox="1"/>
          <p:nvPr>
            <p:ph idx="1" type="body"/>
          </p:nvPr>
        </p:nvSpPr>
        <p:spPr>
          <a:xfrm>
            <a:off x="2750500" y="1152475"/>
            <a:ext cx="4462200" cy="20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83" name="Google Shape;8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79037"/>
            <a:ext cx="8679899" cy="3912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Acquisition Overview</a:t>
            </a:r>
            <a:endParaRPr b="1"/>
          </a:p>
        </p:txBody>
      </p:sp>
      <p:sp>
        <p:nvSpPr>
          <p:cNvPr id="89" name="Google Shape;89;p6"/>
          <p:cNvSpPr txBox="1"/>
          <p:nvPr>
            <p:ph idx="1" type="body"/>
          </p:nvPr>
        </p:nvSpPr>
        <p:spPr>
          <a:xfrm>
            <a:off x="3913938" y="2047000"/>
            <a:ext cx="1576200" cy="13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0" name="Google Shape;9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650" y="1409250"/>
            <a:ext cx="7886700" cy="308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Event Overview</a:t>
            </a:r>
            <a:endParaRPr b="1"/>
          </a:p>
        </p:txBody>
      </p:sp>
      <p:sp>
        <p:nvSpPr>
          <p:cNvPr id="96" name="Google Shape;96;p7"/>
          <p:cNvSpPr txBox="1"/>
          <p:nvPr>
            <p:ph idx="1" type="body"/>
          </p:nvPr>
        </p:nvSpPr>
        <p:spPr>
          <a:xfrm>
            <a:off x="3112550" y="2103900"/>
            <a:ext cx="13419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7" name="Google Shape;97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363" y="1217850"/>
            <a:ext cx="8185274" cy="346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493bc9e43_0_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Key Events</a:t>
            </a:r>
            <a:endParaRPr b="1"/>
          </a:p>
        </p:txBody>
      </p:sp>
      <p:sp>
        <p:nvSpPr>
          <p:cNvPr id="103" name="Google Shape;103;g3b493bc9e43_0_6"/>
          <p:cNvSpPr txBox="1"/>
          <p:nvPr>
            <p:ph idx="1" type="body"/>
          </p:nvPr>
        </p:nvSpPr>
        <p:spPr>
          <a:xfrm>
            <a:off x="3112550" y="2103900"/>
            <a:ext cx="13419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4" name="Google Shape;104;g3b493bc9e43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000" y="1262025"/>
            <a:ext cx="8423226" cy="288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Organic Search Clicks</a:t>
            </a:r>
            <a:endParaRPr b="1"/>
          </a:p>
        </p:txBody>
      </p:sp>
      <p:sp>
        <p:nvSpPr>
          <p:cNvPr id="110" name="Google Shape;110;p8"/>
          <p:cNvSpPr txBox="1"/>
          <p:nvPr>
            <p:ph idx="1" type="body"/>
          </p:nvPr>
        </p:nvSpPr>
        <p:spPr>
          <a:xfrm>
            <a:off x="3740850" y="2082600"/>
            <a:ext cx="27474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1" name="Google Shape;111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2050" y="1414520"/>
            <a:ext cx="8679900" cy="28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